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>
        <p:scale>
          <a:sx n="92" d="100"/>
          <a:sy n="92" d="100"/>
        </p:scale>
        <p:origin x="-106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43" y="0"/>
            <a:ext cx="9527522" cy="69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0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7" b="4058"/>
          <a:stretch/>
        </p:blipFill>
        <p:spPr>
          <a:xfrm>
            <a:off x="1317733" y="-81875"/>
            <a:ext cx="9669816" cy="69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1" b="4638"/>
          <a:stretch/>
        </p:blipFill>
        <p:spPr>
          <a:xfrm>
            <a:off x="1243348" y="-1"/>
            <a:ext cx="9610182" cy="68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 b="4927"/>
          <a:stretch/>
        </p:blipFill>
        <p:spPr>
          <a:xfrm>
            <a:off x="1302983" y="0"/>
            <a:ext cx="9808964" cy="69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 b="4929"/>
          <a:stretch/>
        </p:blipFill>
        <p:spPr>
          <a:xfrm>
            <a:off x="1331839" y="-13025"/>
            <a:ext cx="9729452" cy="68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4058" b="1"/>
          <a:stretch/>
        </p:blipFill>
        <p:spPr>
          <a:xfrm>
            <a:off x="1232452" y="0"/>
            <a:ext cx="9640957" cy="68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" b="3189"/>
          <a:stretch/>
        </p:blipFill>
        <p:spPr>
          <a:xfrm>
            <a:off x="1223468" y="0"/>
            <a:ext cx="9789087" cy="70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6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3768"/>
          <a:stretch/>
        </p:blipFill>
        <p:spPr>
          <a:xfrm>
            <a:off x="1291782" y="0"/>
            <a:ext cx="9704178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649918" y="428179"/>
            <a:ext cx="2471543" cy="30008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dirty="0" smtClean="0"/>
              <a:t>現在の日本の活動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ja-JP" altLang="en-US" dirty="0" smtClean="0"/>
              <a:t>幼稚園　　５（＋２）　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ja-JP" altLang="en-US" dirty="0" smtClean="0"/>
              <a:t>小学校　　４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ja-JP" altLang="en-US" dirty="0" smtClean="0"/>
              <a:t>中高　　　４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ja-JP" altLang="en-US" dirty="0" smtClean="0"/>
              <a:t>短大　　　１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ja-JP" altLang="en-US" dirty="0" smtClean="0"/>
              <a:t>施設　　　２</a:t>
            </a:r>
            <a:endParaRPr kumimoji="1" lang="en-US" altLang="ja-JP" dirty="0" smtClean="0"/>
          </a:p>
          <a:p>
            <a:pPr>
              <a:lnSpc>
                <a:spcPct val="150000"/>
              </a:lnSpc>
            </a:pPr>
            <a:r>
              <a:rPr kumimoji="1" lang="ja-JP" altLang="en-US" dirty="0" smtClean="0"/>
              <a:t>児童館・学童　他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179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シャボン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TM03457510[[fn=シャボン]]</Template>
  <TotalTime>35</TotalTime>
  <Words>6</Words>
  <Application>Microsoft Office PowerPoint</Application>
  <PresentationFormat>ユーザー設定</PresentationFormat>
  <Paragraphs>7</Paragraphs>
  <Slides>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シャボン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FJ-USER</dc:creator>
  <cp:lastModifiedBy>FMA-1</cp:lastModifiedBy>
  <cp:revision>4</cp:revision>
  <dcterms:created xsi:type="dcterms:W3CDTF">2017-02-12T05:24:37Z</dcterms:created>
  <dcterms:modified xsi:type="dcterms:W3CDTF">2019-02-01T05:14:20Z</dcterms:modified>
</cp:coreProperties>
</file>