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59" r:id="rId22"/>
    <p:sldId id="260" r:id="rId23"/>
    <p:sldId id="261" r:id="rId24"/>
    <p:sldId id="262" r:id="rId25"/>
    <p:sldId id="263" r:id="rId26"/>
  </p:sldIdLst>
  <p:sldSz cx="12192000" cy="6858000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0066"/>
    <a:srgbClr val="CC0000"/>
    <a:srgbClr val="FF3300"/>
    <a:srgbClr val="863D0C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7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11DE7-740E-4580-8F3C-9AAAC5CC115D}" type="datetimeFigureOut">
              <a:rPr lang="ja-JP" altLang="en-US"/>
              <a:pPr>
                <a:defRPr/>
              </a:pPr>
              <a:t>2018/11/14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4793E-5B3D-401D-A1EB-A662F98B4058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BB177-7471-4624-8821-BD1B4BFABBC7}" type="datetimeFigureOut">
              <a:rPr lang="ja-JP" altLang="en-US"/>
              <a:pPr>
                <a:defRPr/>
              </a:pPr>
              <a:t>2018/11/14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054B3-3ED6-4169-8C76-CED597B6F679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FB8FF-1BFD-47E3-BA20-1E0C4C04362A}" type="datetimeFigureOut">
              <a:rPr lang="ja-JP" altLang="en-US"/>
              <a:pPr>
                <a:defRPr/>
              </a:pPr>
              <a:t>2018/11/14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79415-56B4-435F-B098-859B98781555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35B54-E4B7-4F12-BC11-C4444D9C58AD}" type="datetimeFigureOut">
              <a:rPr lang="ja-JP" altLang="en-US"/>
              <a:pPr>
                <a:defRPr/>
              </a:pPr>
              <a:t>2018/11/14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802C3-7347-4BD1-88C1-D74772F306AB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8F4DE-6811-48A7-8BB5-F4F2DD998203}" type="datetimeFigureOut">
              <a:rPr lang="ja-JP" altLang="en-US"/>
              <a:pPr>
                <a:defRPr/>
              </a:pPr>
              <a:t>2018/11/14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9EE0F-E0B6-413F-A47C-D9387C00A534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7A331-48AF-49F6-98CD-849AB956774B}" type="datetimeFigureOut">
              <a:rPr lang="ja-JP" altLang="en-US"/>
              <a:pPr>
                <a:defRPr/>
              </a:pPr>
              <a:t>2018/11/14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7180F-8E21-45C5-825E-6A2B21B61C40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68F5B-ABC0-442C-A2CD-01A46F0CF244}" type="datetimeFigureOut">
              <a:rPr lang="ja-JP" altLang="en-US"/>
              <a:pPr>
                <a:defRPr/>
              </a:pPr>
              <a:t>2018/11/14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25A95-C794-4105-8C16-A9BB12F6DAD2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45666-DCCB-4DD5-B4C6-21D5AA8C8430}" type="datetimeFigureOut">
              <a:rPr lang="ja-JP" altLang="en-US"/>
              <a:pPr>
                <a:defRPr/>
              </a:pPr>
              <a:t>2018/11/14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77B44-6194-43F9-B7AA-0128B25AE4E9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B1B15-5603-4F21-8759-4A17E1DF9A10}" type="datetimeFigureOut">
              <a:rPr lang="ja-JP" altLang="en-US"/>
              <a:pPr>
                <a:defRPr/>
              </a:pPr>
              <a:t>2018/11/14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1C1B5-A736-4A39-8FF1-228FFDB82DF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754F3-3CF9-4D3C-943C-3C82B93BF2CA}" type="datetimeFigureOut">
              <a:rPr lang="ja-JP" altLang="en-US"/>
              <a:pPr>
                <a:defRPr/>
              </a:pPr>
              <a:t>2018/11/14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F5706-D3DB-4ACA-B7B2-65D213C87C0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0D843-FAFD-4927-A952-5D154641984F}" type="datetimeFigureOut">
              <a:rPr lang="ja-JP" altLang="en-US"/>
              <a:pPr>
                <a:defRPr/>
              </a:pPr>
              <a:t>2018/11/14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FBD2B-55C3-41B1-AC22-04C05B9C9BE9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0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32EB91A-8B18-4F9A-9BAE-79DFCC5F551A}" type="datetimeFigureOut">
              <a:rPr lang="ja-JP" altLang="en-US"/>
              <a:pPr>
                <a:defRPr/>
              </a:pPr>
              <a:t>2018/11/14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6367F27-B802-487A-B86E-5BF037FDDDCA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  <a:ea typeface="ＭＳ Ｐゴシック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  <a:ea typeface="ＭＳ Ｐゴシック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  <a:ea typeface="ＭＳ Ｐゴシック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  <a:ea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  <a:ea typeface="ＭＳ Ｐゴシック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  <a:ea typeface="ＭＳ Ｐゴシック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  <a:ea typeface="ＭＳ Ｐゴシック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  <a:ea typeface="ＭＳ Ｐゴシック" charset="-128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2051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2052" name="テキスト ボックス 5"/>
          <p:cNvSpPr txBox="1">
            <a:spLocks noChangeArrowheads="1"/>
          </p:cNvSpPr>
          <p:nvPr/>
        </p:nvSpPr>
        <p:spPr bwMode="auto">
          <a:xfrm>
            <a:off x="10985500" y="639763"/>
            <a:ext cx="825500" cy="46196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>
                <a:solidFill>
                  <a:schemeClr val="bg1"/>
                </a:solidFill>
                <a:latin typeface="Calibri" pitchFamily="34" charset="0"/>
              </a:rPr>
              <a:t>　一</a:t>
            </a:r>
          </a:p>
        </p:txBody>
      </p:sp>
      <p:pic>
        <p:nvPicPr>
          <p:cNvPr id="2053" name="図 6" descr="無題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311275" y="0"/>
            <a:ext cx="9569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11267" name="テキスト ボックス 4"/>
          <p:cNvSpPr txBox="1">
            <a:spLocks noChangeArrowheads="1"/>
          </p:cNvSpPr>
          <p:nvPr/>
        </p:nvSpPr>
        <p:spPr bwMode="auto">
          <a:xfrm>
            <a:off x="10985500" y="639763"/>
            <a:ext cx="825500" cy="46196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>
                <a:solidFill>
                  <a:schemeClr val="bg1"/>
                </a:solidFill>
                <a:latin typeface="Calibri" pitchFamily="34" charset="0"/>
              </a:rPr>
              <a:t>　十</a:t>
            </a:r>
          </a:p>
        </p:txBody>
      </p:sp>
      <p:pic>
        <p:nvPicPr>
          <p:cNvPr id="11268" name="コンテンツ プレースホルダ 6" descr="無題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>
          <a:xfrm>
            <a:off x="1307399" y="0"/>
            <a:ext cx="9351963" cy="6858000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12291" name="テキスト ボックス 4"/>
          <p:cNvSpPr txBox="1">
            <a:spLocks noChangeArrowheads="1"/>
          </p:cNvSpPr>
          <p:nvPr/>
        </p:nvSpPr>
        <p:spPr bwMode="auto">
          <a:xfrm>
            <a:off x="10985500" y="639763"/>
            <a:ext cx="825500" cy="8318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>
                <a:solidFill>
                  <a:schemeClr val="bg1"/>
                </a:solidFill>
                <a:latin typeface="Calibri" pitchFamily="34" charset="0"/>
              </a:rPr>
              <a:t>　十</a:t>
            </a:r>
            <a:endParaRPr lang="en-US" altLang="ja-JP" sz="24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ja-JP" altLang="en-US" sz="2400">
                <a:solidFill>
                  <a:schemeClr val="bg1"/>
                </a:solidFill>
                <a:latin typeface="Calibri" pitchFamily="34" charset="0"/>
              </a:rPr>
              <a:t>　一</a:t>
            </a:r>
          </a:p>
        </p:txBody>
      </p:sp>
      <p:pic>
        <p:nvPicPr>
          <p:cNvPr id="12292" name="コンテンツ プレースホルダ 6" descr="無題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>
          <a:xfrm>
            <a:off x="1344551" y="0"/>
            <a:ext cx="9393238" cy="6858000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13315" name="テキスト ボックス 4"/>
          <p:cNvSpPr txBox="1">
            <a:spLocks noChangeArrowheads="1"/>
          </p:cNvSpPr>
          <p:nvPr/>
        </p:nvSpPr>
        <p:spPr bwMode="auto">
          <a:xfrm>
            <a:off x="10985500" y="639763"/>
            <a:ext cx="825500" cy="8318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>
                <a:solidFill>
                  <a:schemeClr val="bg1"/>
                </a:solidFill>
                <a:latin typeface="Calibri" pitchFamily="34" charset="0"/>
              </a:rPr>
              <a:t>　十</a:t>
            </a:r>
            <a:endParaRPr lang="en-US" altLang="ja-JP" sz="24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ja-JP" altLang="en-US" sz="2400">
                <a:solidFill>
                  <a:schemeClr val="bg1"/>
                </a:solidFill>
                <a:latin typeface="Calibri" pitchFamily="34" charset="0"/>
              </a:rPr>
              <a:t>　二</a:t>
            </a:r>
            <a:endParaRPr lang="en-US" altLang="ja-JP" sz="24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3316" name="コンテンツ プレースホルダ 6" descr="無題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>
          <a:xfrm>
            <a:off x="1320800" y="0"/>
            <a:ext cx="9042400" cy="6858000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14339" name="テキスト ボックス 4"/>
          <p:cNvSpPr txBox="1">
            <a:spLocks noChangeArrowheads="1"/>
          </p:cNvSpPr>
          <p:nvPr/>
        </p:nvSpPr>
        <p:spPr bwMode="auto">
          <a:xfrm>
            <a:off x="10985500" y="639763"/>
            <a:ext cx="825500" cy="8318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>
                <a:solidFill>
                  <a:schemeClr val="bg1"/>
                </a:solidFill>
                <a:latin typeface="Calibri" pitchFamily="34" charset="0"/>
              </a:rPr>
              <a:t>　十</a:t>
            </a:r>
            <a:endParaRPr lang="en-US" altLang="ja-JP" sz="24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ja-JP" altLang="en-US" sz="2400">
                <a:solidFill>
                  <a:schemeClr val="bg1"/>
                </a:solidFill>
                <a:latin typeface="Calibri" pitchFamily="34" charset="0"/>
              </a:rPr>
              <a:t>　三</a:t>
            </a:r>
          </a:p>
        </p:txBody>
      </p:sp>
      <p:pic>
        <p:nvPicPr>
          <p:cNvPr id="14340" name="コンテンツ プレースホルダ 6" descr="無題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>
          <a:xfrm>
            <a:off x="1330325" y="0"/>
            <a:ext cx="8905875" cy="6858000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15363" name="テキスト ボックス 4"/>
          <p:cNvSpPr txBox="1">
            <a:spLocks noChangeArrowheads="1"/>
          </p:cNvSpPr>
          <p:nvPr/>
        </p:nvSpPr>
        <p:spPr bwMode="auto">
          <a:xfrm>
            <a:off x="10985500" y="639763"/>
            <a:ext cx="825500" cy="8318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>
                <a:solidFill>
                  <a:schemeClr val="bg1"/>
                </a:solidFill>
                <a:latin typeface="Calibri" pitchFamily="34" charset="0"/>
              </a:rPr>
              <a:t>　十</a:t>
            </a:r>
            <a:endParaRPr lang="en-US" altLang="ja-JP" sz="24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ja-JP" altLang="en-US" sz="2400">
                <a:solidFill>
                  <a:schemeClr val="bg1"/>
                </a:solidFill>
                <a:latin typeface="Calibri" pitchFamily="34" charset="0"/>
              </a:rPr>
              <a:t>　四</a:t>
            </a:r>
          </a:p>
        </p:txBody>
      </p:sp>
      <p:pic>
        <p:nvPicPr>
          <p:cNvPr id="15364" name="コンテンツ プレースホルダ 6" descr="無題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>
          <a:xfrm>
            <a:off x="1365250" y="0"/>
            <a:ext cx="9266238" cy="6858000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16387" name="テキスト ボックス 4"/>
          <p:cNvSpPr txBox="1">
            <a:spLocks noChangeArrowheads="1"/>
          </p:cNvSpPr>
          <p:nvPr/>
        </p:nvSpPr>
        <p:spPr bwMode="auto">
          <a:xfrm>
            <a:off x="10985500" y="639763"/>
            <a:ext cx="825500" cy="8318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>
                <a:solidFill>
                  <a:schemeClr val="bg1"/>
                </a:solidFill>
                <a:latin typeface="Calibri" pitchFamily="34" charset="0"/>
              </a:rPr>
              <a:t>　十</a:t>
            </a:r>
            <a:endParaRPr lang="en-US" altLang="ja-JP" sz="24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ja-JP" altLang="en-US" sz="2400">
                <a:solidFill>
                  <a:schemeClr val="bg1"/>
                </a:solidFill>
                <a:latin typeface="Calibri" pitchFamily="34" charset="0"/>
              </a:rPr>
              <a:t>　五</a:t>
            </a:r>
          </a:p>
        </p:txBody>
      </p:sp>
      <p:pic>
        <p:nvPicPr>
          <p:cNvPr id="16388" name="コンテンツ プレースホルダ 6" descr="無題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>
          <a:xfrm>
            <a:off x="1343025" y="0"/>
            <a:ext cx="9458325" cy="6858000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17411" name="テキスト ボックス 4"/>
          <p:cNvSpPr txBox="1">
            <a:spLocks noChangeArrowheads="1"/>
          </p:cNvSpPr>
          <p:nvPr/>
        </p:nvSpPr>
        <p:spPr bwMode="auto">
          <a:xfrm>
            <a:off x="10985500" y="639763"/>
            <a:ext cx="825500" cy="8318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>
                <a:solidFill>
                  <a:schemeClr val="bg1"/>
                </a:solidFill>
                <a:latin typeface="Calibri" pitchFamily="34" charset="0"/>
              </a:rPr>
              <a:t>　十</a:t>
            </a:r>
            <a:endParaRPr lang="en-US" altLang="ja-JP" sz="24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ja-JP" altLang="en-US" sz="2400">
                <a:solidFill>
                  <a:schemeClr val="bg1"/>
                </a:solidFill>
                <a:latin typeface="Calibri" pitchFamily="34" charset="0"/>
              </a:rPr>
              <a:t>　六</a:t>
            </a:r>
          </a:p>
        </p:txBody>
      </p:sp>
      <p:pic>
        <p:nvPicPr>
          <p:cNvPr id="17412" name="コンテンツ プレースホルダ 6" descr="無題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>
          <a:xfrm>
            <a:off x="1320800" y="0"/>
            <a:ext cx="9372600" cy="6858000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18435" name="テキスト ボックス 4"/>
          <p:cNvSpPr txBox="1">
            <a:spLocks noChangeArrowheads="1"/>
          </p:cNvSpPr>
          <p:nvPr/>
        </p:nvSpPr>
        <p:spPr bwMode="auto">
          <a:xfrm>
            <a:off x="10985500" y="639763"/>
            <a:ext cx="825500" cy="8318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>
                <a:solidFill>
                  <a:schemeClr val="bg1"/>
                </a:solidFill>
                <a:latin typeface="Calibri" pitchFamily="34" charset="0"/>
              </a:rPr>
              <a:t>　十</a:t>
            </a:r>
            <a:endParaRPr lang="en-US" altLang="ja-JP" sz="24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ja-JP" altLang="en-US" sz="2400">
                <a:solidFill>
                  <a:schemeClr val="bg1"/>
                </a:solidFill>
                <a:latin typeface="Calibri" pitchFamily="34" charset="0"/>
              </a:rPr>
              <a:t>　七</a:t>
            </a:r>
          </a:p>
        </p:txBody>
      </p:sp>
      <p:pic>
        <p:nvPicPr>
          <p:cNvPr id="18436" name="コンテンツ プレースホルダ 6" descr="無題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20800" y="0"/>
            <a:ext cx="9329738" cy="6858000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19459" name="テキスト ボックス 4"/>
          <p:cNvSpPr txBox="1">
            <a:spLocks noChangeArrowheads="1"/>
          </p:cNvSpPr>
          <p:nvPr/>
        </p:nvSpPr>
        <p:spPr bwMode="auto">
          <a:xfrm>
            <a:off x="10985500" y="639763"/>
            <a:ext cx="825500" cy="8318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>
                <a:solidFill>
                  <a:schemeClr val="bg1"/>
                </a:solidFill>
                <a:latin typeface="Calibri" pitchFamily="34" charset="0"/>
              </a:rPr>
              <a:t>　十</a:t>
            </a:r>
            <a:endParaRPr lang="en-US" altLang="ja-JP" sz="24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ja-JP" altLang="en-US" sz="2400">
                <a:solidFill>
                  <a:schemeClr val="bg1"/>
                </a:solidFill>
                <a:latin typeface="Calibri" pitchFamily="34" charset="0"/>
              </a:rPr>
              <a:t>　八</a:t>
            </a:r>
          </a:p>
        </p:txBody>
      </p:sp>
      <p:pic>
        <p:nvPicPr>
          <p:cNvPr id="19460" name="コンテンツ プレースホルダ 6" descr="無題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>
          <a:xfrm>
            <a:off x="1320800" y="0"/>
            <a:ext cx="9144000" cy="6858000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20483" name="テキスト ボックス 4"/>
          <p:cNvSpPr txBox="1">
            <a:spLocks noChangeArrowheads="1"/>
          </p:cNvSpPr>
          <p:nvPr/>
        </p:nvSpPr>
        <p:spPr bwMode="auto">
          <a:xfrm>
            <a:off x="10985500" y="639763"/>
            <a:ext cx="825500" cy="8318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>
                <a:solidFill>
                  <a:schemeClr val="bg1"/>
                </a:solidFill>
                <a:latin typeface="Calibri" pitchFamily="34" charset="0"/>
              </a:rPr>
              <a:t>　十</a:t>
            </a:r>
            <a:endParaRPr lang="en-US" altLang="ja-JP" sz="24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ja-JP" altLang="en-US" sz="2400">
                <a:solidFill>
                  <a:schemeClr val="bg1"/>
                </a:solidFill>
                <a:latin typeface="Calibri" pitchFamily="34" charset="0"/>
              </a:rPr>
              <a:t>　九</a:t>
            </a:r>
          </a:p>
        </p:txBody>
      </p:sp>
      <p:pic>
        <p:nvPicPr>
          <p:cNvPr id="20484" name="コンテンツ プレースホルダ 6" descr="無題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>
          <a:xfrm>
            <a:off x="1093912" y="0"/>
            <a:ext cx="9613900" cy="6858000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3075" name="テキスト ボックス 4"/>
          <p:cNvSpPr txBox="1">
            <a:spLocks noChangeArrowheads="1"/>
          </p:cNvSpPr>
          <p:nvPr/>
        </p:nvSpPr>
        <p:spPr bwMode="auto">
          <a:xfrm>
            <a:off x="10985500" y="639763"/>
            <a:ext cx="825500" cy="46196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>
                <a:solidFill>
                  <a:schemeClr val="bg1"/>
                </a:solidFill>
                <a:latin typeface="Calibri" pitchFamily="34" charset="0"/>
              </a:rPr>
              <a:t>　二</a:t>
            </a:r>
          </a:p>
        </p:txBody>
      </p:sp>
      <p:pic>
        <p:nvPicPr>
          <p:cNvPr id="3076" name="コンテンツ プレースホルダ 6" descr="無題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>
          <a:xfrm>
            <a:off x="1131888" y="0"/>
            <a:ext cx="9502775" cy="6858000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21507" name="テキスト ボックス 4"/>
          <p:cNvSpPr txBox="1">
            <a:spLocks noChangeArrowheads="1"/>
          </p:cNvSpPr>
          <p:nvPr/>
        </p:nvSpPr>
        <p:spPr bwMode="auto">
          <a:xfrm>
            <a:off x="10985500" y="639763"/>
            <a:ext cx="825500" cy="8318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>
                <a:solidFill>
                  <a:schemeClr val="bg1"/>
                </a:solidFill>
                <a:latin typeface="Calibri" pitchFamily="34" charset="0"/>
              </a:rPr>
              <a:t>　二</a:t>
            </a:r>
            <a:endParaRPr lang="en-US" altLang="ja-JP" sz="24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ja-JP" altLang="en-US" sz="2400">
                <a:solidFill>
                  <a:schemeClr val="bg1"/>
                </a:solidFill>
                <a:latin typeface="Calibri" pitchFamily="34" charset="0"/>
              </a:rPr>
              <a:t>　〇</a:t>
            </a:r>
          </a:p>
        </p:txBody>
      </p:sp>
      <p:pic>
        <p:nvPicPr>
          <p:cNvPr id="21508" name="コンテンツ プレースホルダ 6" descr="無題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>
          <a:xfrm>
            <a:off x="1343025" y="0"/>
            <a:ext cx="9415463" cy="6858000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22531" name="テキスト ボックス 4"/>
          <p:cNvSpPr txBox="1">
            <a:spLocks noChangeArrowheads="1"/>
          </p:cNvSpPr>
          <p:nvPr/>
        </p:nvSpPr>
        <p:spPr bwMode="auto">
          <a:xfrm>
            <a:off x="10985500" y="639763"/>
            <a:ext cx="825500" cy="8318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>
                <a:solidFill>
                  <a:schemeClr val="bg1"/>
                </a:solidFill>
                <a:latin typeface="Calibri" pitchFamily="34" charset="0"/>
              </a:rPr>
              <a:t>　二</a:t>
            </a:r>
            <a:endParaRPr lang="en-US" altLang="ja-JP" sz="24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ja-JP" altLang="en-US" sz="2400">
                <a:solidFill>
                  <a:schemeClr val="bg1"/>
                </a:solidFill>
                <a:latin typeface="Calibri" pitchFamily="34" charset="0"/>
              </a:rPr>
              <a:t>　一</a:t>
            </a:r>
          </a:p>
        </p:txBody>
      </p:sp>
      <p:pic>
        <p:nvPicPr>
          <p:cNvPr id="22532" name="コンテンツ プレースホルダ 6" descr="無題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>
          <a:xfrm>
            <a:off x="1320800" y="0"/>
            <a:ext cx="9288463" cy="6858000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23555" name="テキスト ボックス 4"/>
          <p:cNvSpPr txBox="1">
            <a:spLocks noChangeArrowheads="1"/>
          </p:cNvSpPr>
          <p:nvPr/>
        </p:nvSpPr>
        <p:spPr bwMode="auto">
          <a:xfrm>
            <a:off x="10985500" y="639763"/>
            <a:ext cx="825500" cy="8318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>
                <a:solidFill>
                  <a:schemeClr val="bg1"/>
                </a:solidFill>
                <a:latin typeface="Calibri" pitchFamily="34" charset="0"/>
              </a:rPr>
              <a:t>　二</a:t>
            </a:r>
            <a:endParaRPr lang="en-US" altLang="ja-JP" sz="24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ja-JP" altLang="en-US" sz="2400">
                <a:solidFill>
                  <a:schemeClr val="bg1"/>
                </a:solidFill>
                <a:latin typeface="Calibri" pitchFamily="34" charset="0"/>
              </a:rPr>
              <a:t>　二</a:t>
            </a:r>
          </a:p>
        </p:txBody>
      </p:sp>
      <p:pic>
        <p:nvPicPr>
          <p:cNvPr id="23556" name="コンテンツ プレースホルダ 6" descr="無題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43025" y="0"/>
            <a:ext cx="9309100" cy="6858000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24579" name="テキスト ボックス 4"/>
          <p:cNvSpPr txBox="1">
            <a:spLocks noChangeArrowheads="1"/>
          </p:cNvSpPr>
          <p:nvPr/>
        </p:nvSpPr>
        <p:spPr bwMode="auto">
          <a:xfrm>
            <a:off x="10985500" y="639763"/>
            <a:ext cx="825500" cy="8318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>
                <a:solidFill>
                  <a:schemeClr val="bg1"/>
                </a:solidFill>
                <a:latin typeface="Calibri" pitchFamily="34" charset="0"/>
              </a:rPr>
              <a:t>　二</a:t>
            </a:r>
            <a:endParaRPr lang="en-US" altLang="ja-JP" sz="24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ja-JP" altLang="en-US" sz="2400">
                <a:solidFill>
                  <a:schemeClr val="bg1"/>
                </a:solidFill>
                <a:latin typeface="Calibri" pitchFamily="34" charset="0"/>
              </a:rPr>
              <a:t>　三</a:t>
            </a:r>
          </a:p>
        </p:txBody>
      </p:sp>
      <p:pic>
        <p:nvPicPr>
          <p:cNvPr id="24580" name="コンテンツ プレースホルダ 6" descr="無題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>
          <a:xfrm>
            <a:off x="1343025" y="0"/>
            <a:ext cx="9309100" cy="6858000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25603" name="テキスト ボックス 4"/>
          <p:cNvSpPr txBox="1">
            <a:spLocks noChangeArrowheads="1"/>
          </p:cNvSpPr>
          <p:nvPr/>
        </p:nvSpPr>
        <p:spPr bwMode="auto">
          <a:xfrm>
            <a:off x="10985500" y="639763"/>
            <a:ext cx="825500" cy="8318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>
                <a:solidFill>
                  <a:schemeClr val="bg1"/>
                </a:solidFill>
                <a:latin typeface="Calibri" pitchFamily="34" charset="0"/>
              </a:rPr>
              <a:t>　二</a:t>
            </a:r>
            <a:endParaRPr lang="en-US" altLang="ja-JP" sz="24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ja-JP" altLang="en-US" sz="2400">
                <a:solidFill>
                  <a:schemeClr val="bg1"/>
                </a:solidFill>
                <a:latin typeface="Calibri" pitchFamily="34" charset="0"/>
              </a:rPr>
              <a:t>　四</a:t>
            </a:r>
          </a:p>
        </p:txBody>
      </p:sp>
      <p:pic>
        <p:nvPicPr>
          <p:cNvPr id="25604" name="コンテンツ プレースホルダ 6" descr="無題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>
          <a:xfrm>
            <a:off x="1365250" y="0"/>
            <a:ext cx="9480550" cy="6858000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26627" name="テキスト ボックス 4"/>
          <p:cNvSpPr txBox="1">
            <a:spLocks noChangeArrowheads="1"/>
          </p:cNvSpPr>
          <p:nvPr/>
        </p:nvSpPr>
        <p:spPr bwMode="auto">
          <a:xfrm>
            <a:off x="10985500" y="639763"/>
            <a:ext cx="825500" cy="8318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>
                <a:solidFill>
                  <a:schemeClr val="bg1"/>
                </a:solidFill>
                <a:latin typeface="Calibri" pitchFamily="34" charset="0"/>
              </a:rPr>
              <a:t>　二</a:t>
            </a:r>
            <a:endParaRPr lang="en-US" altLang="ja-JP" sz="24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ja-JP" altLang="en-US" sz="2400">
                <a:solidFill>
                  <a:schemeClr val="bg1"/>
                </a:solidFill>
                <a:latin typeface="Calibri" pitchFamily="34" charset="0"/>
              </a:rPr>
              <a:t>　五</a:t>
            </a:r>
          </a:p>
        </p:txBody>
      </p:sp>
      <p:pic>
        <p:nvPicPr>
          <p:cNvPr id="26628" name="コンテンツ プレースホルダ 8" descr="無題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>
          <a:xfrm>
            <a:off x="1387475" y="0"/>
            <a:ext cx="9288463" cy="6858000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4099" name="テキスト ボックス 4"/>
          <p:cNvSpPr txBox="1">
            <a:spLocks noChangeArrowheads="1"/>
          </p:cNvSpPr>
          <p:nvPr/>
        </p:nvSpPr>
        <p:spPr bwMode="auto">
          <a:xfrm>
            <a:off x="10985500" y="639763"/>
            <a:ext cx="825500" cy="46196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>
                <a:solidFill>
                  <a:schemeClr val="bg1"/>
                </a:solidFill>
                <a:latin typeface="Calibri" pitchFamily="34" charset="0"/>
              </a:rPr>
              <a:t>　三</a:t>
            </a:r>
          </a:p>
        </p:txBody>
      </p:sp>
      <p:pic>
        <p:nvPicPr>
          <p:cNvPr id="4100" name="コンテンツ プレースホルダ 6" descr="無題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2937" y="0"/>
            <a:ext cx="9682162" cy="6858000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5123" name="テキスト ボックス 4"/>
          <p:cNvSpPr txBox="1">
            <a:spLocks noChangeArrowheads="1"/>
          </p:cNvSpPr>
          <p:nvPr/>
        </p:nvSpPr>
        <p:spPr bwMode="auto">
          <a:xfrm>
            <a:off x="10985500" y="639763"/>
            <a:ext cx="825500" cy="46196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>
                <a:solidFill>
                  <a:schemeClr val="bg1"/>
                </a:solidFill>
                <a:latin typeface="Calibri" pitchFamily="34" charset="0"/>
              </a:rPr>
              <a:t>　四</a:t>
            </a:r>
          </a:p>
        </p:txBody>
      </p:sp>
      <p:pic>
        <p:nvPicPr>
          <p:cNvPr id="5124" name="コンテンツ プレースホルダ 6" descr="無題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>
          <a:xfrm>
            <a:off x="1098550" y="0"/>
            <a:ext cx="9636125" cy="6858000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6147" name="テキスト ボックス 4"/>
          <p:cNvSpPr txBox="1">
            <a:spLocks noChangeArrowheads="1"/>
          </p:cNvSpPr>
          <p:nvPr/>
        </p:nvSpPr>
        <p:spPr bwMode="auto">
          <a:xfrm>
            <a:off x="10985500" y="639763"/>
            <a:ext cx="825500" cy="46196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>
                <a:solidFill>
                  <a:schemeClr val="bg1"/>
                </a:solidFill>
                <a:latin typeface="Calibri" pitchFamily="34" charset="0"/>
              </a:rPr>
              <a:t>　五</a:t>
            </a:r>
          </a:p>
        </p:txBody>
      </p:sp>
      <p:pic>
        <p:nvPicPr>
          <p:cNvPr id="6148" name="コンテンツ プレースホルダ 6" descr="無題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>
          <a:xfrm>
            <a:off x="1240848" y="0"/>
            <a:ext cx="9458325" cy="6858000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7171" name="テキスト ボックス 5"/>
          <p:cNvSpPr txBox="1">
            <a:spLocks noChangeArrowheads="1"/>
          </p:cNvSpPr>
          <p:nvPr/>
        </p:nvSpPr>
        <p:spPr bwMode="auto">
          <a:xfrm>
            <a:off x="10985500" y="639763"/>
            <a:ext cx="825500" cy="46196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>
                <a:solidFill>
                  <a:schemeClr val="bg1"/>
                </a:solidFill>
                <a:latin typeface="Calibri" pitchFamily="34" charset="0"/>
              </a:rPr>
              <a:t>　六</a:t>
            </a:r>
          </a:p>
        </p:txBody>
      </p:sp>
      <p:pic>
        <p:nvPicPr>
          <p:cNvPr id="7172" name="コンテンツ プレースホルダ 6" descr="無題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>
          <a:xfrm>
            <a:off x="1343025" y="0"/>
            <a:ext cx="9245600" cy="6858000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8195" name="テキスト ボックス 4"/>
          <p:cNvSpPr txBox="1">
            <a:spLocks noChangeArrowheads="1"/>
          </p:cNvSpPr>
          <p:nvPr/>
        </p:nvSpPr>
        <p:spPr bwMode="auto">
          <a:xfrm>
            <a:off x="10985500" y="639763"/>
            <a:ext cx="825500" cy="46196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>
                <a:solidFill>
                  <a:schemeClr val="bg1"/>
                </a:solidFill>
                <a:latin typeface="Calibri" pitchFamily="34" charset="0"/>
              </a:rPr>
              <a:t>　七</a:t>
            </a:r>
          </a:p>
        </p:txBody>
      </p:sp>
      <p:pic>
        <p:nvPicPr>
          <p:cNvPr id="8196" name="コンテンツ プレースホルダ 6" descr="無題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>
          <a:xfrm>
            <a:off x="1298575" y="0"/>
            <a:ext cx="9144000" cy="6858000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9219" name="テキスト ボックス 4"/>
          <p:cNvSpPr txBox="1">
            <a:spLocks noChangeArrowheads="1"/>
          </p:cNvSpPr>
          <p:nvPr/>
        </p:nvSpPr>
        <p:spPr bwMode="auto">
          <a:xfrm>
            <a:off x="10985500" y="639763"/>
            <a:ext cx="825500" cy="46196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>
                <a:solidFill>
                  <a:schemeClr val="bg1"/>
                </a:solidFill>
                <a:latin typeface="Calibri" pitchFamily="34" charset="0"/>
              </a:rPr>
              <a:t>　八</a:t>
            </a:r>
          </a:p>
        </p:txBody>
      </p:sp>
      <p:pic>
        <p:nvPicPr>
          <p:cNvPr id="9220" name="コンテンツ プレースホルダ 6" descr="無題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>
          <a:xfrm>
            <a:off x="1365250" y="0"/>
            <a:ext cx="9309100" cy="6858000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10243" name="テキスト ボックス 4"/>
          <p:cNvSpPr txBox="1">
            <a:spLocks noChangeArrowheads="1"/>
          </p:cNvSpPr>
          <p:nvPr/>
        </p:nvSpPr>
        <p:spPr bwMode="auto">
          <a:xfrm>
            <a:off x="10985500" y="639763"/>
            <a:ext cx="825500" cy="46196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>
                <a:solidFill>
                  <a:schemeClr val="bg1"/>
                </a:solidFill>
                <a:latin typeface="Calibri" pitchFamily="34" charset="0"/>
              </a:rPr>
              <a:t>　九</a:t>
            </a:r>
          </a:p>
        </p:txBody>
      </p:sp>
      <p:pic>
        <p:nvPicPr>
          <p:cNvPr id="10244" name="コンテンツ プレースホルダ 6" descr="無題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>
          <a:xfrm>
            <a:off x="1343025" y="0"/>
            <a:ext cx="9480550" cy="6858000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0</Words>
  <Application>Microsoft Office PowerPoint</Application>
  <PresentationFormat>ユーザー設定</PresentationFormat>
  <Paragraphs>40</Paragraphs>
  <Slides>25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6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supervisor</dc:creator>
  <cp:lastModifiedBy>supervisor</cp:lastModifiedBy>
  <cp:revision>22</cp:revision>
  <dcterms:created xsi:type="dcterms:W3CDTF">2018-10-13T01:10:46Z</dcterms:created>
  <dcterms:modified xsi:type="dcterms:W3CDTF">2018-11-14T12:13:46Z</dcterms:modified>
</cp:coreProperties>
</file>